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</p:sldIdLst>
  <p:sldSz cx="9144000" cy="6858000" type="screen4x3"/>
  <p:notesSz cx="6858000" cy="9144000"/>
  <p:custDataLst>
    <p:tags r:id="rId7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068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7" descr="о сколько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88" y="142875"/>
            <a:ext cx="378142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i="1">
                <a:latin typeface="Consolas" pitchFamily="49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000" i="1">
                <a:solidFill>
                  <a:schemeClr val="tx1">
                    <a:tint val="75000"/>
                  </a:schemeClr>
                </a:solidFill>
                <a:latin typeface="Consolas" pitchFamily="49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12406-C6CC-4B28-BD5C-48FC765BC140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62A06-A877-4D66-A556-B067CEB11E3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3340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29500" y="6357938"/>
            <a:ext cx="1252538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sma-SE" sz="800" dirty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http://ku4mina.ucoz.ru/</a:t>
            </a:r>
            <a:endParaRPr lang="ru-RU" sz="800" dirty="0">
              <a:solidFill>
                <a:schemeClr val="bg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6540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214422"/>
            <a:ext cx="7901014" cy="49117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33216-FE36-4581-AF3D-0A8C99757055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1864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8303C-6E91-4B6B-8556-5F5C65E53A32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3D4163-4FB4-46C0-9AB8-BBA766FFD39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62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214291"/>
            <a:ext cx="7772400" cy="571503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785795"/>
            <a:ext cx="7772400" cy="435771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E4E5F-7FB9-4C04-9047-BFF3888EAF6E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4AD69-C594-4A58-AC1E-5F023A84A52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8310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73C62-C3BF-4B06-8A46-62F6B15F1E74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37BDAA-2F50-4417-B7D1-04A4EA8F98C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2732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F410F-D41E-435D-B5F2-0A3D4D0847C5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BD75A-D058-4F06-89AD-B731A5737CD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5299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07F86-41DD-4087-A5C2-27D85907442D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3C89F-16B0-4E2D-BAC2-FE8E15E5A2A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7574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44452-E34B-4B02-9D3A-756FAEC07531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DD9A1-5AD4-4B66-829F-D24F3C3C38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8779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4461B-86B6-4C19-8C09-B6EA7EF2909D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DC106-10D1-462A-BF64-4E3F6EE73E4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2024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4AFEE-3041-4B53-B554-E49DC3164186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FAEF1-9E32-4D7F-A047-CEB8D6B325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7670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7D5DE-2FA0-4379-94BC-794674EE9F76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3A2B3-6502-48EB-8900-31F679DD7B0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451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6" descr="пероe.gif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857750"/>
            <a:ext cx="160020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BB5190-D9A6-424E-A582-ED9FA1C51A65}" type="datetimeFigureOut">
              <a:rPr lang="ru-RU"/>
              <a:pPr>
                <a:defRPr/>
              </a:pPr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00938" y="6356350"/>
            <a:ext cx="118586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4C060A0D-A623-4928-91E9-6FE375F99CE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429500" y="6357938"/>
            <a:ext cx="1252538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sma-SE" sz="800" dirty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http://ku4mina.ucoz.ru/</a:t>
            </a:r>
            <a:endParaRPr lang="ru-RU" sz="800" dirty="0">
              <a:solidFill>
                <a:schemeClr val="bg1">
                  <a:lumMod val="50000"/>
                </a:schemeClr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827584" y="548680"/>
            <a:ext cx="7900987" cy="5184576"/>
          </a:xfrm>
        </p:spPr>
        <p:txBody>
          <a:bodyPr/>
          <a:lstStyle/>
          <a:p>
            <a:pPr algn="ctr"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Формирование субъекта профессиональной деятельности с помощью технологии </a:t>
            </a:r>
            <a:r>
              <a:rPr lang="ru-RU" sz="4400" b="1" dirty="0" err="1" smtClean="0">
                <a:solidFill>
                  <a:srgbClr val="002060"/>
                </a:solidFill>
              </a:rPr>
              <a:t>портфолио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</a:p>
          <a:p>
            <a:pPr algn="ctr">
              <a:buNone/>
            </a:pPr>
            <a:r>
              <a:rPr lang="ru-RU" sz="4400" i="1" dirty="0" smtClean="0">
                <a:solidFill>
                  <a:srgbClr val="002060"/>
                </a:solidFill>
              </a:rPr>
              <a:t>(из опыта работы)</a:t>
            </a:r>
          </a:p>
          <a:p>
            <a:pPr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Митряева И.Н., Путилова И.В., Белозерцева Г.В.</a:t>
            </a:r>
          </a:p>
          <a:p>
            <a:pPr>
              <a:buNone/>
            </a:pPr>
            <a:r>
              <a:rPr lang="ru-RU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Мыски, Кемеровская область</a:t>
            </a:r>
          </a:p>
          <a:p>
            <a:pPr algn="ctr">
              <a:buNone/>
            </a:pPr>
            <a:endParaRPr lang="ru-RU" sz="4400" i="1" dirty="0" smtClean="0">
              <a:solidFill>
                <a:srgbClr val="002060"/>
              </a:solidFill>
              <a:latin typeface="Consolas" panose="020B0609020204030204" pitchFamily="49" charset="0"/>
            </a:endParaRPr>
          </a:p>
        </p:txBody>
      </p:sp>
      <p:pic>
        <p:nvPicPr>
          <p:cNvPr id="1026" name="Picture 2" descr="H:\Темы для презентаций\ru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57708"/>
            <a:ext cx="1823863" cy="1764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785813" y="476672"/>
            <a:ext cx="8178675" cy="5649491"/>
          </a:xfrm>
        </p:spPr>
        <p:txBody>
          <a:bodyPr/>
          <a:lstStyle/>
          <a:p>
            <a:pPr marL="0" indent="0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Одна из ключевых задач современного профессионального образования  -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подготовка конкурентоспособного специалиста, готового к предстоящей профессиональной деятельности </a:t>
            </a:r>
            <a:r>
              <a:rPr lang="ru-RU" sz="4000" dirty="0" smtClean="0">
                <a:solidFill>
                  <a:srgbClr val="002060"/>
                </a:solidFill>
              </a:rPr>
              <a:t>.</a:t>
            </a:r>
          </a:p>
          <a:p>
            <a:pPr algn="ctr">
              <a:buNone/>
            </a:pPr>
            <a:endParaRPr lang="ru-RU" sz="4400" i="1" dirty="0" smtClean="0">
              <a:solidFill>
                <a:srgbClr val="002060"/>
              </a:solidFill>
              <a:latin typeface="Consolas" panose="020B0609020204030204" pitchFamily="49" charset="0"/>
            </a:endParaRPr>
          </a:p>
        </p:txBody>
      </p:sp>
      <p:pic>
        <p:nvPicPr>
          <p:cNvPr id="4" name="Picture 2" descr="H:\Темы для презентаций\ru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57708"/>
            <a:ext cx="1823863" cy="1764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274638"/>
            <a:ext cx="7900987" cy="6540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</a:rPr>
              <a:t>Профессиональное образование</a:t>
            </a:r>
            <a:endParaRPr lang="ru-RU" b="1" dirty="0" smtClean="0">
              <a:solidFill>
                <a:srgbClr val="002060"/>
              </a:solidFill>
              <a:latin typeface="Consolas" pitchFamily="49" charset="0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785813" y="1214438"/>
            <a:ext cx="7900987" cy="4911725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Сформировать способность быть субъектом своего профессионального саморазвития.</a:t>
            </a:r>
          </a:p>
          <a:p>
            <a:pPr marL="0" indent="0">
              <a:buNone/>
            </a:pPr>
            <a:endParaRPr lang="ru-RU" sz="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Сформировать положительное отношения к себе как к субъекту профессиональной деятельности.</a:t>
            </a:r>
            <a:endParaRPr lang="ru-RU" sz="3600" i="1" dirty="0" smtClean="0">
              <a:solidFill>
                <a:srgbClr val="002060"/>
              </a:solidFill>
              <a:latin typeface="Consolas" panose="020B0609020204030204" pitchFamily="49" charset="0"/>
            </a:endParaRPr>
          </a:p>
        </p:txBody>
      </p:sp>
      <p:pic>
        <p:nvPicPr>
          <p:cNvPr id="4" name="Picture 2" descr="H:\Темы для презентаций\ru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57708"/>
            <a:ext cx="1823863" cy="1764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813" y="274638"/>
            <a:ext cx="7900987" cy="6540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</a:rPr>
              <a:t>условий формирования</a:t>
            </a:r>
            <a:endParaRPr lang="ru-RU" b="1" dirty="0" smtClean="0">
              <a:solidFill>
                <a:srgbClr val="002060"/>
              </a:solidFill>
              <a:latin typeface="Consolas" pitchFamily="49" charset="0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785813" y="908720"/>
            <a:ext cx="7900987" cy="52174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«Во-первых, нужно чтобы выполнялось </a:t>
            </a:r>
            <a:r>
              <a:rPr lang="ru-RU" b="1" i="1" dirty="0" smtClean="0">
                <a:solidFill>
                  <a:srgbClr val="002060"/>
                </a:solidFill>
              </a:rPr>
              <a:t>действие</a:t>
            </a:r>
            <a:r>
              <a:rPr lang="ru-RU" dirty="0" smtClean="0">
                <a:solidFill>
                  <a:srgbClr val="002060"/>
                </a:solidFill>
              </a:rPr>
              <a:t>.  Во-вторых, нужно иметь </a:t>
            </a:r>
            <a:r>
              <a:rPr lang="ru-RU" b="1" i="1" dirty="0" smtClean="0">
                <a:solidFill>
                  <a:srgbClr val="002060"/>
                </a:solidFill>
              </a:rPr>
              <a:t>норму </a:t>
            </a:r>
            <a:r>
              <a:rPr lang="ru-RU" dirty="0" smtClean="0">
                <a:solidFill>
                  <a:srgbClr val="002060"/>
                </a:solidFill>
              </a:rPr>
              <a:t>на результат, с которой будут сравниваться фактические результаты. … 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В-третьих, при расхождении нормы на результат и фактического результата необходима </a:t>
            </a:r>
            <a:r>
              <a:rPr lang="ru-RU" b="1" i="1" dirty="0" smtClean="0">
                <a:solidFill>
                  <a:srgbClr val="002060"/>
                </a:solidFill>
              </a:rPr>
              <a:t>рефлексия</a:t>
            </a:r>
            <a:r>
              <a:rPr lang="ru-RU" dirty="0" smtClean="0">
                <a:solidFill>
                  <a:srgbClr val="002060"/>
                </a:solidFill>
              </a:rPr>
              <a:t> способа выполнения действия и его корректировка, т.е. необходима обратная связь.»</a:t>
            </a:r>
          </a:p>
          <a:p>
            <a:pPr marL="0" indent="3679825">
              <a:buNone/>
            </a:pPr>
            <a:r>
              <a:rPr lang="ru-RU" dirty="0" smtClean="0">
                <a:solidFill>
                  <a:srgbClr val="002060"/>
                </a:solidFill>
              </a:rPr>
              <a:t>Лазарев В.С.</a:t>
            </a:r>
            <a:endParaRPr lang="ru-RU" i="1" dirty="0" smtClean="0">
              <a:solidFill>
                <a:srgbClr val="002060"/>
              </a:solidFill>
              <a:latin typeface="Consolas" panose="020B0609020204030204" pitchFamily="49" charset="0"/>
            </a:endParaRPr>
          </a:p>
        </p:txBody>
      </p:sp>
      <p:pic>
        <p:nvPicPr>
          <p:cNvPr id="4" name="Picture 2" descr="H:\Темы для презентаций\ru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57708"/>
            <a:ext cx="1823863" cy="1764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002060"/>
                </a:solidFill>
              </a:rPr>
              <a:t>профессионально-образовательное </a:t>
            </a:r>
            <a:r>
              <a:rPr lang="ru-RU" sz="4000" b="1" dirty="0" err="1" smtClean="0">
                <a:solidFill>
                  <a:srgbClr val="002060"/>
                </a:solidFill>
              </a:rPr>
              <a:t>портфолио</a:t>
            </a:r>
            <a:r>
              <a:rPr lang="ru-RU" sz="4000" b="1" dirty="0" smtClean="0">
                <a:solidFill>
                  <a:srgbClr val="002060"/>
                </a:solidFill>
              </a:rPr>
              <a:t> - 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rgbClr val="002060"/>
                </a:solidFill>
              </a:rPr>
              <a:t>- инструмент оценки </a:t>
            </a:r>
            <a:r>
              <a:rPr lang="ru-RU" sz="4000" dirty="0" err="1" smtClean="0">
                <a:solidFill>
                  <a:srgbClr val="002060"/>
                </a:solidFill>
              </a:rPr>
              <a:t>сформированности</a:t>
            </a:r>
            <a:r>
              <a:rPr lang="ru-RU" sz="4000" dirty="0" smtClean="0">
                <a:solidFill>
                  <a:srgbClr val="002060"/>
                </a:solidFill>
              </a:rPr>
              <a:t> компетенций,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rgbClr val="002060"/>
                </a:solidFill>
              </a:rPr>
              <a:t>- процесс организации самоконтроля и рефлексии</a:t>
            </a: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4" name="Picture 2" descr="H:\Темы для презентаций\ru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57708"/>
            <a:ext cx="1823863" cy="1764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3f988fe6df8ae7d8013c6fd66a1c042d9bb9d"/>
  <p:tag name="ISPRING_RESOURCE_PATHS_HASH_2" val="6e4c4aa30c73ac91be5c2d3bd9979b4eaf5676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08102014_2157</Template>
  <TotalTime>47</TotalTime>
  <Words>136</Words>
  <Application>Microsoft Office PowerPoint</Application>
  <PresentationFormat>Экран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Профессиональное образование</vt:lpstr>
      <vt:lpstr>условий формирования</vt:lpstr>
      <vt:lpstr>Слайд 5</vt:lpstr>
    </vt:vector>
  </TitlesOfParts>
  <Company>DNS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Олег Грибан</dc:creator>
  <cp:lastModifiedBy>galex</cp:lastModifiedBy>
  <cp:revision>8</cp:revision>
  <dcterms:created xsi:type="dcterms:W3CDTF">2014-12-07T17:39:27Z</dcterms:created>
  <dcterms:modified xsi:type="dcterms:W3CDTF">2017-03-24T06:37:34Z</dcterms:modified>
</cp:coreProperties>
</file>